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Montserrat ExtraLight" panose="00000300000000000000" pitchFamily="2" charset="0"/>
      <p:regular r:id="rId23"/>
      <p:bold r:id="rId24"/>
      <p:italic r:id="rId25"/>
      <p:boldItalic r:id="rId26"/>
    </p:embeddedFont>
    <p:embeddedFont>
      <p:font typeface="Montserrat Medium" panose="00000600000000000000" pitchFamily="2" charset="0"/>
      <p:regular r:id="rId27"/>
      <p:bold r:id="rId28"/>
      <p:italic r:id="rId29"/>
      <p:boldItalic r:id="rId30"/>
    </p:embeddedFont>
    <p:embeddedFont>
      <p:font typeface="Pacifico" panose="00000500000000000000" pitchFamily="2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CF8115-A221-4FB2-AC0F-B9FE7A0DA009}" v="1" dt="2024-06-03T07:21:49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pti patidar" userId="de90960bace1f2b1" providerId="LiveId" clId="{A6CF8115-A221-4FB2-AC0F-B9FE7A0DA009}"/>
    <pc:docChg chg="undo custSel addSld delSld modSld">
      <pc:chgData name="trapti patidar" userId="de90960bace1f2b1" providerId="LiveId" clId="{A6CF8115-A221-4FB2-AC0F-B9FE7A0DA009}" dt="2024-06-03T07:32:24.552" v="183" actId="47"/>
      <pc:docMkLst>
        <pc:docMk/>
      </pc:docMkLst>
      <pc:sldChg chg="modSp mod">
        <pc:chgData name="trapti patidar" userId="de90960bace1f2b1" providerId="LiveId" clId="{A6CF8115-A221-4FB2-AC0F-B9FE7A0DA009}" dt="2024-06-03T07:31:52.421" v="182" actId="20577"/>
        <pc:sldMkLst>
          <pc:docMk/>
          <pc:sldMk cId="0" sldId="264"/>
        </pc:sldMkLst>
        <pc:spChg chg="mod">
          <ac:chgData name="trapti patidar" userId="de90960bace1f2b1" providerId="LiveId" clId="{A6CF8115-A221-4FB2-AC0F-B9FE7A0DA009}" dt="2024-06-03T07:31:52.421" v="182" actId="20577"/>
          <ac:spMkLst>
            <pc:docMk/>
            <pc:sldMk cId="0" sldId="264"/>
            <ac:spMk id="255" creationId="{00000000-0000-0000-0000-000000000000}"/>
          </ac:spMkLst>
        </pc:spChg>
      </pc:sldChg>
      <pc:sldChg chg="del">
        <pc:chgData name="trapti patidar" userId="de90960bace1f2b1" providerId="LiveId" clId="{A6CF8115-A221-4FB2-AC0F-B9FE7A0DA009}" dt="2024-06-03T07:32:24.552" v="183" actId="47"/>
        <pc:sldMkLst>
          <pc:docMk/>
          <pc:sldMk cId="0" sldId="265"/>
        </pc:sldMkLst>
      </pc:sldChg>
      <pc:sldChg chg="modSp add mod">
        <pc:chgData name="trapti patidar" userId="de90960bace1f2b1" providerId="LiveId" clId="{A6CF8115-A221-4FB2-AC0F-B9FE7A0DA009}" dt="2024-06-03T07:24:13.204" v="154" actId="20577"/>
        <pc:sldMkLst>
          <pc:docMk/>
          <pc:sldMk cId="4203616663" sldId="270"/>
        </pc:sldMkLst>
        <pc:spChg chg="mod">
          <ac:chgData name="trapti patidar" userId="de90960bace1f2b1" providerId="LiveId" clId="{A6CF8115-A221-4FB2-AC0F-B9FE7A0DA009}" dt="2024-06-03T07:22:04.978" v="24" actId="20577"/>
          <ac:spMkLst>
            <pc:docMk/>
            <pc:sldMk cId="4203616663" sldId="270"/>
            <ac:spMk id="180" creationId="{00000000-0000-0000-0000-000000000000}"/>
          </ac:spMkLst>
        </pc:spChg>
        <pc:spChg chg="mod">
          <ac:chgData name="trapti patidar" userId="de90960bace1f2b1" providerId="LiveId" clId="{A6CF8115-A221-4FB2-AC0F-B9FE7A0DA009}" dt="2024-06-03T07:24:13.204" v="154" actId="20577"/>
          <ac:spMkLst>
            <pc:docMk/>
            <pc:sldMk cId="4203616663" sldId="270"/>
            <ac:spMk id="18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21801cb07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21801cb07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21801cb0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21801cb0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21801cb07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21801cb07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21801cb07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21801cb07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21801cb0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21801cb0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21801cb0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21801cb0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21801cb0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21801cb0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21801cb0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21801cb0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50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21801cb0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21801cb0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21801cb0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21801cb0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21801cb0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21801cb0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21801cb0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21801cb0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 Quiz Bot </a:t>
            </a:r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Trapti Patidar</a:t>
            </a:r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2088150" y="2981275"/>
            <a:ext cx="4877700" cy="7044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An Interactive Quiz Bot with Various Questionnaires and Score Tracking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API</a:t>
            </a:r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body" idx="1"/>
          </p:nvPr>
        </p:nvSpPr>
        <p:spPr>
          <a:xfrm>
            <a:off x="938500" y="1354475"/>
            <a:ext cx="5535000" cy="3535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Developed using Express.js.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Provides endpoints for fetching technical questions.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Sample endpoint: GET /quiz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Response format: JSON with question, options, and correct answer.Response format: JSON with question, options, and correct answer.</a:t>
            </a:r>
            <a:endParaRPr sz="1800" dirty="0"/>
          </a:p>
        </p:txBody>
      </p:sp>
      <p:cxnSp>
        <p:nvCxnSpPr>
          <p:cNvPr id="256" name="Google Shape;25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6"/>
          <p:cNvSpPr txBox="1">
            <a:spLocks noGrp="1"/>
          </p:cNvSpPr>
          <p:nvPr>
            <p:ph type="body" idx="1"/>
          </p:nvPr>
        </p:nvSpPr>
        <p:spPr>
          <a:xfrm>
            <a:off x="938500" y="1354474"/>
            <a:ext cx="5535000" cy="327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Architecture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Bot handles user interaction.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API serves technical questions.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Database manages scores.</a:t>
            </a:r>
          </a:p>
          <a:p>
            <a:pPr marL="57150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Flow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User requests a quiz.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Bot fetches a question (local or API).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User answers, and the bot checks correctness.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Score is updated in the database</a:t>
            </a:r>
            <a:endParaRPr sz="1800" dirty="0"/>
          </a:p>
        </p:txBody>
      </p:sp>
      <p:cxnSp>
        <p:nvCxnSpPr>
          <p:cNvPr id="270" name="Google Shape;270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Solutions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body" idx="1"/>
          </p:nvPr>
        </p:nvSpPr>
        <p:spPr>
          <a:xfrm>
            <a:off x="938500" y="1354475"/>
            <a:ext cx="5535000" cy="33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Challenges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Managing API rate limits.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Ensuring question randomness.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Maintaining database performance.</a:t>
            </a:r>
          </a:p>
          <a:p>
            <a:pPr marL="57150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Solutions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Implement caching for frequent API calls.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Use randomization algorithms.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Optimize database queries and indexing</a:t>
            </a:r>
            <a:endParaRPr sz="1800" dirty="0"/>
          </a:p>
        </p:txBody>
      </p:sp>
      <p:cxnSp>
        <p:nvCxnSpPr>
          <p:cNvPr id="277" name="Google Shape;277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8"/>
          <p:cNvSpPr txBox="1">
            <a:spLocks noGrp="1"/>
          </p:cNvSpPr>
          <p:nvPr>
            <p:ph type="body" idx="1"/>
          </p:nvPr>
        </p:nvSpPr>
        <p:spPr>
          <a:xfrm>
            <a:off x="938500" y="1354475"/>
            <a:ext cx="59643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Improvements</a:t>
            </a:r>
          </a:p>
          <a:p>
            <a:pPr marL="82550" lvl="0" indent="0" algn="just" rtl="0"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2300" dirty="0"/>
          </a:p>
          <a:p>
            <a:pPr marL="914400" lvl="1" indent="-374650" algn="just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Add more question categories.</a:t>
            </a:r>
            <a:endParaRPr sz="2300" dirty="0"/>
          </a:p>
          <a:p>
            <a:pPr marL="914400" lvl="1" indent="-374650" algn="just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Introduce time-based quizzes.</a:t>
            </a:r>
            <a:endParaRPr sz="2300" dirty="0"/>
          </a:p>
          <a:p>
            <a:pPr marL="914400" lvl="1" indent="-374650" algn="just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Enhance user interface with rich embeds.</a:t>
            </a:r>
            <a:endParaRPr sz="2300" dirty="0"/>
          </a:p>
          <a:p>
            <a:pPr marL="914400" lvl="1" indent="-374650" algn="just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 dirty="0"/>
              <a:t>Implement multi-player quiz games.</a:t>
            </a:r>
            <a:endParaRPr sz="2300" dirty="0"/>
          </a:p>
        </p:txBody>
      </p:sp>
      <p:cxnSp>
        <p:nvCxnSpPr>
          <p:cNvPr id="284" name="Google Shape;284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acifico"/>
                <a:ea typeface="Pacifico"/>
                <a:cs typeface="Pacifico"/>
                <a:sym typeface="Pacifico"/>
              </a:rPr>
              <a:t>Thankyou</a:t>
            </a:r>
            <a:endParaRPr b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90" name="Google Shape;290;p49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Presented By: Trapti Patidar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lang="en" sz="1900"/>
              <a:t>Introduction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lang="en" sz="1900"/>
              <a:t>Features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lang="en" sz="1900"/>
              <a:t>General Knowledge Questions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lang="en" sz="1900"/>
              <a:t>Technology Questions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lang="en" sz="1900"/>
              <a:t>Mathematics Questions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lang="en" sz="1900"/>
              <a:t>Rock-Paper-Scissors Game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lang="en" sz="1900"/>
              <a:t>Database and Score Tracking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lang="en" sz="1900"/>
              <a:t>Implementation Details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lang="en" sz="1900"/>
              <a:t>Future work</a:t>
            </a:r>
            <a:endParaRPr sz="1900"/>
          </a:p>
        </p:txBody>
      </p:sp>
      <p:cxnSp>
        <p:nvCxnSpPr>
          <p:cNvPr id="168" name="Google Shape;168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4" name="Google Shape;174;p38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Discord Quiz Bot is designed to engage users with various types of quizzes and interactive games.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It leverages Discord.js for bot interaction, Express for the backend API, and a database for score tracking.</a:t>
            </a:r>
            <a:endParaRPr dirty="0"/>
          </a:p>
        </p:txBody>
      </p:sp>
      <p:cxnSp>
        <p:nvCxnSpPr>
          <p:cNvPr id="175" name="Google Shape;175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1" name="Google Shape;181;p39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55350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Questionnaires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General Knowledge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Technology Questions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Mathematics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Rock-Paper-Scissors Game</a:t>
            </a:r>
          </a:p>
          <a:p>
            <a:pPr marL="57150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Score Tracking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Maintains user scores and high scores.</a:t>
            </a:r>
            <a:endParaRPr sz="1800" dirty="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" sz="1800" dirty="0"/>
              <a:t>Displays leaderboards.</a:t>
            </a:r>
            <a:endParaRPr sz="1800" dirty="0"/>
          </a:p>
        </p:txBody>
      </p:sp>
      <p:cxnSp>
        <p:nvCxnSpPr>
          <p:cNvPr id="182" name="Google Shape;18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Technologym Used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81" name="Google Shape;181;p39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55350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3200" dirty="0"/>
              <a:t>JavaScript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3200" dirty="0"/>
              <a:t>Discord.js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3200" dirty="0"/>
              <a:t>Mongo </a:t>
            </a:r>
            <a:r>
              <a:rPr lang="en-IN" sz="3200" dirty="0" err="1"/>
              <a:t>db</a:t>
            </a:r>
            <a:endParaRPr lang="en-IN" sz="32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3200" dirty="0"/>
              <a:t>Express </a:t>
            </a:r>
            <a:r>
              <a:rPr lang="en-IN" sz="3200" dirty="0" err="1"/>
              <a:t>js</a:t>
            </a:r>
            <a:endParaRPr lang="en-IN" sz="3200" dirty="0"/>
          </a:p>
        </p:txBody>
      </p:sp>
      <p:cxnSp>
        <p:nvCxnSpPr>
          <p:cNvPr id="182" name="Google Shape;18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03616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>
            <a:spLocks noGrp="1"/>
          </p:cNvSpPr>
          <p:nvPr>
            <p:ph type="subTitle" idx="1"/>
          </p:nvPr>
        </p:nvSpPr>
        <p:spPr>
          <a:xfrm>
            <a:off x="5152525" y="1558275"/>
            <a:ext cx="3657300" cy="26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Uses a predefined set of questions.</a:t>
            </a:r>
          </a:p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</a:pP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Randomly selects and presents a question to the user.</a:t>
            </a:r>
            <a:endParaRPr sz="1900" dirty="0"/>
          </a:p>
        </p:txBody>
      </p:sp>
      <p:sp>
        <p:nvSpPr>
          <p:cNvPr id="188" name="Google Shape;188;p40"/>
          <p:cNvSpPr txBox="1">
            <a:spLocks noGrp="1"/>
          </p:cNvSpPr>
          <p:nvPr>
            <p:ph type="title"/>
          </p:nvPr>
        </p:nvSpPr>
        <p:spPr>
          <a:xfrm>
            <a:off x="862300" y="445025"/>
            <a:ext cx="52131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General Knowledge Questions</a:t>
            </a:r>
            <a:endParaRPr/>
          </a:p>
        </p:txBody>
      </p:sp>
      <p:cxnSp>
        <p:nvCxnSpPr>
          <p:cNvPr id="189" name="Google Shape;189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90" name="Google Shape;190;p40"/>
          <p:cNvGrpSpPr/>
          <p:nvPr/>
        </p:nvGrpSpPr>
        <p:grpSpPr>
          <a:xfrm>
            <a:off x="330379" y="1558349"/>
            <a:ext cx="4192297" cy="3083298"/>
            <a:chOff x="238125" y="1973675"/>
            <a:chExt cx="2558775" cy="1951825"/>
          </a:xfrm>
        </p:grpSpPr>
        <p:sp>
          <p:nvSpPr>
            <p:cNvPr id="191" name="Google Shape;191;p40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0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0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0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0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0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" name="Google Shape;1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38" y="1649800"/>
            <a:ext cx="4016774" cy="23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0"/>
          <p:cNvSpPr txBox="1"/>
          <p:nvPr/>
        </p:nvSpPr>
        <p:spPr>
          <a:xfrm>
            <a:off x="1082300" y="2065725"/>
            <a:ext cx="29226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 is the current president of the USA?</a:t>
            </a:r>
            <a:endParaRPr sz="17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40"/>
          <p:cNvSpPr txBox="1"/>
          <p:nvPr/>
        </p:nvSpPr>
        <p:spPr>
          <a:xfrm>
            <a:off x="1214400" y="2914200"/>
            <a:ext cx="1040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Joe Biden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40"/>
          <p:cNvSpPr txBox="1"/>
          <p:nvPr/>
        </p:nvSpPr>
        <p:spPr>
          <a:xfrm>
            <a:off x="2647175" y="2914200"/>
            <a:ext cx="1370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Donald Trump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40"/>
          <p:cNvSpPr txBox="1"/>
          <p:nvPr/>
        </p:nvSpPr>
        <p:spPr>
          <a:xfrm>
            <a:off x="1111550" y="3302225"/>
            <a:ext cx="1370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Barack Obama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40"/>
          <p:cNvSpPr txBox="1"/>
          <p:nvPr/>
        </p:nvSpPr>
        <p:spPr>
          <a:xfrm>
            <a:off x="2638900" y="3293975"/>
            <a:ext cx="11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George Bush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>
            <a:spLocks noGrp="1"/>
          </p:cNvSpPr>
          <p:nvPr>
            <p:ph type="subTitle" idx="1"/>
          </p:nvPr>
        </p:nvSpPr>
        <p:spPr>
          <a:xfrm>
            <a:off x="5152525" y="1558275"/>
            <a:ext cx="3657300" cy="26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Questions related to programming languages and AI/ML.</a:t>
            </a:r>
          </a:p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</a:pP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Backend API provides a large pool of questions.</a:t>
            </a:r>
            <a:endParaRPr sz="1900" dirty="0"/>
          </a:p>
        </p:txBody>
      </p:sp>
      <p:sp>
        <p:nvSpPr>
          <p:cNvPr id="208" name="Google Shape;208;p41"/>
          <p:cNvSpPr txBox="1">
            <a:spLocks noGrp="1"/>
          </p:cNvSpPr>
          <p:nvPr>
            <p:ph type="title"/>
          </p:nvPr>
        </p:nvSpPr>
        <p:spPr>
          <a:xfrm>
            <a:off x="862300" y="445025"/>
            <a:ext cx="52131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Questions</a:t>
            </a:r>
            <a:endParaRPr/>
          </a:p>
        </p:txBody>
      </p:sp>
      <p:cxnSp>
        <p:nvCxnSpPr>
          <p:cNvPr id="209" name="Google Shape;209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0" name="Google Shape;2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" y="1638300"/>
            <a:ext cx="3961801" cy="232863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1"/>
          <p:cNvSpPr txBox="1"/>
          <p:nvPr/>
        </p:nvSpPr>
        <p:spPr>
          <a:xfrm>
            <a:off x="950000" y="2047275"/>
            <a:ext cx="3234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time complexity of binary search?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41"/>
          <p:cNvSpPr txBox="1"/>
          <p:nvPr/>
        </p:nvSpPr>
        <p:spPr>
          <a:xfrm>
            <a:off x="1330000" y="2829725"/>
            <a:ext cx="7596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O(n)</a:t>
            </a:r>
            <a:endParaRPr sz="1800" b="1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2777800" y="2829725"/>
            <a:ext cx="1144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O(n^2)</a:t>
            </a:r>
            <a:endParaRPr sz="1800" b="1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1"/>
          <p:cNvSpPr txBox="1"/>
          <p:nvPr/>
        </p:nvSpPr>
        <p:spPr>
          <a:xfrm>
            <a:off x="1177600" y="3210725"/>
            <a:ext cx="1144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O(n^3)</a:t>
            </a:r>
            <a:endParaRPr sz="1800" b="1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1"/>
          <p:cNvSpPr txBox="1"/>
          <p:nvPr/>
        </p:nvSpPr>
        <p:spPr>
          <a:xfrm>
            <a:off x="2701600" y="3210725"/>
            <a:ext cx="1144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O(log n)</a:t>
            </a:r>
            <a:endParaRPr sz="1800" b="1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6" name="Google Shape;216;p41"/>
          <p:cNvGrpSpPr/>
          <p:nvPr/>
        </p:nvGrpSpPr>
        <p:grpSpPr>
          <a:xfrm>
            <a:off x="330379" y="1558349"/>
            <a:ext cx="4192297" cy="3083298"/>
            <a:chOff x="238125" y="1973675"/>
            <a:chExt cx="2558775" cy="1951825"/>
          </a:xfrm>
        </p:grpSpPr>
        <p:sp>
          <p:nvSpPr>
            <p:cNvPr id="217" name="Google Shape;217;p41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1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1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1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1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1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>
            <a:spLocks noGrp="1"/>
          </p:cNvSpPr>
          <p:nvPr>
            <p:ph type="subTitle" idx="1"/>
          </p:nvPr>
        </p:nvSpPr>
        <p:spPr>
          <a:xfrm>
            <a:off x="5152525" y="1558275"/>
            <a:ext cx="3657300" cy="26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Generates random arithmetic, algebra, and geometry questions.</a:t>
            </a:r>
            <a:endParaRPr sz="1900"/>
          </a:p>
        </p:txBody>
      </p:sp>
      <p:sp>
        <p:nvSpPr>
          <p:cNvPr id="228" name="Google Shape;228;p42"/>
          <p:cNvSpPr txBox="1">
            <a:spLocks noGrp="1"/>
          </p:cNvSpPr>
          <p:nvPr>
            <p:ph type="title"/>
          </p:nvPr>
        </p:nvSpPr>
        <p:spPr>
          <a:xfrm>
            <a:off x="862300" y="445025"/>
            <a:ext cx="52131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Mathematics Questions</a:t>
            </a:r>
            <a:endParaRPr/>
          </a:p>
        </p:txBody>
      </p:sp>
      <p:cxnSp>
        <p:nvCxnSpPr>
          <p:cNvPr id="229" name="Google Shape;229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30" name="Google Shape;2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" y="1638300"/>
            <a:ext cx="3961801" cy="232863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950000" y="2047275"/>
            <a:ext cx="304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sum of 15 and 28?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2"/>
          <p:cNvSpPr txBox="1"/>
          <p:nvPr/>
        </p:nvSpPr>
        <p:spPr>
          <a:xfrm>
            <a:off x="1406200" y="2829725"/>
            <a:ext cx="7596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33</a:t>
            </a:r>
            <a:endParaRPr sz="1800" b="1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42"/>
          <p:cNvSpPr txBox="1"/>
          <p:nvPr/>
        </p:nvSpPr>
        <p:spPr>
          <a:xfrm>
            <a:off x="2930200" y="2829725"/>
            <a:ext cx="806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43</a:t>
            </a:r>
            <a:endParaRPr sz="1800" b="1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42"/>
          <p:cNvSpPr txBox="1"/>
          <p:nvPr/>
        </p:nvSpPr>
        <p:spPr>
          <a:xfrm>
            <a:off x="1406200" y="3210725"/>
            <a:ext cx="70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53</a:t>
            </a:r>
            <a:endParaRPr sz="1800" b="1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42"/>
          <p:cNvSpPr txBox="1"/>
          <p:nvPr/>
        </p:nvSpPr>
        <p:spPr>
          <a:xfrm>
            <a:off x="2930200" y="3210725"/>
            <a:ext cx="759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63</a:t>
            </a:r>
            <a:endParaRPr sz="1800" b="1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6" name="Google Shape;236;p42"/>
          <p:cNvGrpSpPr/>
          <p:nvPr/>
        </p:nvGrpSpPr>
        <p:grpSpPr>
          <a:xfrm>
            <a:off x="330379" y="1558349"/>
            <a:ext cx="4192297" cy="3083298"/>
            <a:chOff x="238125" y="1973675"/>
            <a:chExt cx="2558775" cy="1951825"/>
          </a:xfrm>
        </p:grpSpPr>
        <p:sp>
          <p:nvSpPr>
            <p:cNvPr id="237" name="Google Shape;237;p42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2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2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2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2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Rock-Paper-Scissors Game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8" name="Google Shape;248;p43"/>
          <p:cNvSpPr txBox="1">
            <a:spLocks noGrp="1"/>
          </p:cNvSpPr>
          <p:nvPr>
            <p:ph type="body" idx="1"/>
          </p:nvPr>
        </p:nvSpPr>
        <p:spPr>
          <a:xfrm>
            <a:off x="938500" y="1354475"/>
            <a:ext cx="55350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Simple, interactive game.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Users type their choice and the bot responds with its choice and the result.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Example: User types "!rps rock" and the bot responds "Bot chose scissors. You win!"</a:t>
            </a:r>
            <a:endParaRPr sz="1800" dirty="0"/>
          </a:p>
        </p:txBody>
      </p:sp>
      <p:cxnSp>
        <p:nvCxnSpPr>
          <p:cNvPr id="249" name="Google Shape;249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424</Words>
  <Application>Microsoft Office PowerPoint</Application>
  <PresentationFormat>On-screen Show (16:9)</PresentationFormat>
  <Paragraphs>101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Montserrat ExtraBold</vt:lpstr>
      <vt:lpstr>Montserrat</vt:lpstr>
      <vt:lpstr>Montserrat ExtraLight</vt:lpstr>
      <vt:lpstr>Arial</vt:lpstr>
      <vt:lpstr>Montserrat Medium</vt:lpstr>
      <vt:lpstr>Pacifico</vt:lpstr>
      <vt:lpstr>Futuristic Background by Slidesgo</vt:lpstr>
      <vt:lpstr>Discord Quiz Bot </vt:lpstr>
      <vt:lpstr>CONTENTS</vt:lpstr>
      <vt:lpstr>Introduction</vt:lpstr>
      <vt:lpstr>Features</vt:lpstr>
      <vt:lpstr>Technologym Used</vt:lpstr>
      <vt:lpstr> General Knowledge Questions</vt:lpstr>
      <vt:lpstr>Technology Questions</vt:lpstr>
      <vt:lpstr>Mathematics Questions</vt:lpstr>
      <vt:lpstr>Rock-Paper-Scissors Game</vt:lpstr>
      <vt:lpstr>Backend API</vt:lpstr>
      <vt:lpstr>Implementation Details  </vt:lpstr>
      <vt:lpstr>Challenges and Solutions  </vt:lpstr>
      <vt:lpstr>Future Enhancements  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Discord Quiz Bot </dc:title>
  <cp:lastModifiedBy>trapti patidar</cp:lastModifiedBy>
  <cp:revision>7</cp:revision>
  <dcterms:modified xsi:type="dcterms:W3CDTF">2024-06-03T07:32:35Z</dcterms:modified>
</cp:coreProperties>
</file>